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6" r:id="rId3"/>
    <p:sldId id="323" r:id="rId4"/>
    <p:sldId id="258" r:id="rId5"/>
    <p:sldId id="257" r:id="rId6"/>
    <p:sldId id="267" r:id="rId7"/>
    <p:sldId id="317" r:id="rId8"/>
    <p:sldId id="325" r:id="rId9"/>
    <p:sldId id="324" r:id="rId10"/>
    <p:sldId id="318" r:id="rId11"/>
    <p:sldId id="326" r:id="rId12"/>
    <p:sldId id="319" r:id="rId13"/>
    <p:sldId id="327" r:id="rId14"/>
    <p:sldId id="322" r:id="rId15"/>
    <p:sldId id="328" r:id="rId16"/>
    <p:sldId id="329" r:id="rId17"/>
    <p:sldId id="330" r:id="rId18"/>
    <p:sldId id="321" r:id="rId19"/>
    <p:sldId id="331" r:id="rId20"/>
    <p:sldId id="332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2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39706-711F-4E94-8FCE-A3C0066FD55C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01105-6B18-4AB8-81CA-8DFF46257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01105-6B18-4AB8-81CA-8DFF46257DB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97FD-E9CF-434F-9B07-D8A0109EECDA}" type="datetime1">
              <a:rPr lang="zh-CN" altLang="en-US" smtClean="0"/>
              <a:pPr/>
              <a:t>2011/2/21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Staycle Duplichan	    Jeff Davis Curriculum Technical Assistant 	  staycle.duplichan@jdpsbk12.org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F16FF-06C8-43A2-9D9A-63B0D291A083}" type="datetime1">
              <a:rPr lang="zh-CN" altLang="en-US" smtClean="0"/>
              <a:pPr/>
              <a:t>2011/2/21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Staycle Duplichan	    Jeff Davis Curriculum Technical Assistant 	  staycle.duplichan@jdpsbk12.org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7CF24-585F-4B8A-AAFE-0D582792E7A7}" type="datetime1">
              <a:rPr lang="zh-CN" altLang="en-US" smtClean="0"/>
              <a:pPr/>
              <a:t>2011/2/21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Staycle Duplichan	    Jeff Davis Curriculum Technical Assistant 	  staycle.duplichan@jdpsbk12.org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0A02-A849-4891-96C7-FBCD73BEE7DC}" type="datetime1">
              <a:rPr lang="zh-CN" altLang="en-US" smtClean="0"/>
              <a:pPr/>
              <a:t>2011/2/21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Staycle Duplichan	    Jeff Davis Curriculum Technical Assistant 	  staycle.duplichan@jdpsbk12.org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C580-AAF6-4322-BE64-016C395C421C}" type="datetime1">
              <a:rPr lang="zh-CN" altLang="en-US" smtClean="0"/>
              <a:pPr/>
              <a:t>2011/2/21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Staycle Duplichan	    Jeff Davis Curriculum Technical Assistant 	  staycle.duplichan@jdpsbk12.org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D4F13-62C4-4B29-B67B-AC5446C5F5E5}" type="datetime1">
              <a:rPr lang="zh-CN" altLang="en-US" smtClean="0"/>
              <a:pPr/>
              <a:t>2011/2/21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Staycle Duplichan	    Jeff Davis Curriculum Technical Assistant 	  staycle.duplichan@jdpsbk12.org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C419-6B5F-424E-BB7C-E760F6687CBE}" type="datetime1">
              <a:rPr lang="zh-CN" altLang="en-US" smtClean="0"/>
              <a:pPr/>
              <a:t>2011/2/21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Staycle Duplichan	    Jeff Davis Curriculum Technical Assistant 	  staycle.duplichan@jdpsbk12.org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5D45-776E-421A-9992-630FB6315234}" type="datetime1">
              <a:rPr lang="zh-CN" altLang="en-US" smtClean="0"/>
              <a:pPr/>
              <a:t>2011/2/21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Staycle Duplichan	    Jeff Davis Curriculum Technical Assistant 	  staycle.duplichan@jdpsbk12.org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E8BFA-5D66-4778-87C6-ADCCF17471EE}" type="datetime1">
              <a:rPr lang="zh-CN" altLang="en-US" smtClean="0"/>
              <a:pPr/>
              <a:t>2011/2/21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Staycle Duplichan	    Jeff Davis Curriculum Technical Assistant 	  staycle.duplichan@jdpsbk12.org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2546-EA6D-463A-B11A-563F96E1923D}" type="datetime1">
              <a:rPr lang="zh-CN" altLang="en-US" smtClean="0"/>
              <a:pPr/>
              <a:t>2011/2/21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Staycle Duplichan	    Jeff Davis Curriculum Technical Assistant 	  staycle.duplichan@jdpsbk12.org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F089-DA9D-42D7-BC48-63C4CC0CA55D}" type="datetime1">
              <a:rPr lang="zh-CN" altLang="en-US" smtClean="0"/>
              <a:pPr/>
              <a:t>2011/2/21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Staycle Duplichan	    Jeff Davis Curriculum Technical Assistant 	  staycle.duplichan@jdpsbk12.org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08589-2C40-403C-9D72-8432CC60A7FC}" type="datetime1">
              <a:rPr lang="zh-CN" altLang="en-US" smtClean="0"/>
              <a:pPr/>
              <a:t>2011/2/21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Staycle Duplichan	    Jeff Davis Curriculum Technical Assistant 	  staycle.duplichan@jdpsbk12.org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du.glogster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mail.jdpsbk12.org/owa/redir.aspx?C=0779d600374c4eec88673ff45ad00477&amp;URL=http://edu.glogster.com/go/rbn8fx" TargetMode="External"/><Relationship Id="rId2" Type="http://schemas.openxmlformats.org/officeDocument/2006/relationships/hyperlink" Target="http://mail.jdpsbk12.org/owa/redir.aspx?C=0779d600374c4eec88673ff45ad00477&amp;URL=http://edu.glogster.com/go/k13np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ail.jdpsbk12.org/owa/redir.aspx?C=0779d600374c4eec88673ff45ad00477&amp;URL=http://edu.glogster.com/go/cx9zhg" TargetMode="External"/><Relationship Id="rId5" Type="http://schemas.openxmlformats.org/officeDocument/2006/relationships/hyperlink" Target="http://mail.jdpsbk12.org/owa/redir.aspx?C=0779d600374c4eec88673ff45ad00477&amp;URL=http://edu.glogster.com/go/letskl" TargetMode="External"/><Relationship Id="rId4" Type="http://schemas.openxmlformats.org/officeDocument/2006/relationships/hyperlink" Target="http://mail.jdpsbk12.org/owa/redir.aspx?C=0779d600374c4eec88673ff45ad00477&amp;URL=http://edu.glogster.com/go/o97l5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aycle.edu.glogster.com/introduce-glogster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09600" y="1066800"/>
            <a:ext cx="7848600" cy="2533651"/>
          </a:xfrm>
        </p:spPr>
        <p:txBody>
          <a:bodyPr>
            <a:normAutofit/>
          </a:bodyPr>
          <a:lstStyle/>
          <a:p>
            <a:r>
              <a:rPr lang="en-US" altLang="zh-CN" sz="4800" b="1" dirty="0" smtClean="0">
                <a:latin typeface="Comic Sans MS" pitchFamily="66" charset="0"/>
                <a:ea typeface="GulimChe" pitchFamily="49" charset="-127"/>
              </a:rPr>
              <a:t>Poster yourself with GLOGSTER</a:t>
            </a:r>
            <a:endParaRPr lang="zh-CN" altLang="en-US" sz="4800" b="1" dirty="0">
              <a:latin typeface="Comic Sans MS" pitchFamily="66" charset="0"/>
              <a:ea typeface="GulimChe" pitchFamily="49" charset="-127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  <a:latin typeface="Brush Script MT" pitchFamily="66" charset="0"/>
                <a:hlinkClick r:id="rId4"/>
              </a:rPr>
              <a:t>http://edu.glogster.com/</a:t>
            </a:r>
            <a:endParaRPr lang="en-US" altLang="zh-CN" sz="4400" b="1" dirty="0" smtClean="0">
              <a:solidFill>
                <a:srgbClr val="FF0000"/>
              </a:solidFill>
              <a:latin typeface="Brush Script MT" pitchFamily="66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248401"/>
            <a:ext cx="9144000" cy="609600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  <a:latin typeface="Times New Roman" pitchFamily="18" charset="0"/>
              </a:rPr>
              <a:t>Staycle Duplichan	    Jeff Davis Curriculum Technical Assistant 	  staycle.duplichan@jdpsbk12.org</a:t>
            </a:r>
            <a:endParaRPr lang="zh-CN" altLang="en-US" dirty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Graphics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	 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1922" y="1447800"/>
            <a:ext cx="699207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447800"/>
            <a:ext cx="2133600" cy="440120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itchFamily="66" charset="0"/>
              </a:rPr>
              <a:t>Contains</a:t>
            </a:r>
          </a:p>
          <a:p>
            <a:pPr algn="ctr"/>
            <a:r>
              <a:rPr lang="en-US" sz="2800" dirty="0" smtClean="0">
                <a:latin typeface="Comic Sans MS" pitchFamily="66" charset="0"/>
              </a:rPr>
              <a:t>downloaded</a:t>
            </a:r>
          </a:p>
          <a:p>
            <a:pPr algn="ctr"/>
            <a:r>
              <a:rPr lang="en-US" sz="2800" dirty="0" smtClean="0">
                <a:latin typeface="Comic Sans MS" pitchFamily="66" charset="0"/>
              </a:rPr>
              <a:t>pictures </a:t>
            </a:r>
          </a:p>
          <a:p>
            <a:pPr algn="ctr"/>
            <a:r>
              <a:rPr lang="en-US" sz="2800" dirty="0" smtClean="0">
                <a:latin typeface="Comic Sans MS" pitchFamily="66" charset="0"/>
              </a:rPr>
              <a:t>and </a:t>
            </a:r>
          </a:p>
          <a:p>
            <a:pPr algn="ctr"/>
            <a:r>
              <a:rPr lang="en-US" sz="2800" dirty="0" smtClean="0">
                <a:latin typeface="Comic Sans MS" pitchFamily="66" charset="0"/>
              </a:rPr>
              <a:t>symbols.</a:t>
            </a:r>
          </a:p>
          <a:p>
            <a:pPr algn="ctr"/>
            <a:r>
              <a:rPr lang="en-US" sz="2800" dirty="0" smtClean="0">
                <a:latin typeface="Comic Sans MS" pitchFamily="66" charset="0"/>
              </a:rPr>
              <a:t>Choose the one you want and then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c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lick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USE IT!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6200000" flipH="1">
            <a:off x="2057400" y="2743200"/>
            <a:ext cx="4572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TEXT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356350"/>
            <a:ext cx="85344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 	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447800"/>
            <a:ext cx="2286000" cy="440120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itchFamily="66" charset="0"/>
              </a:rPr>
              <a:t>Choose a textbox. Your text can be embedded in a bubble, title or sticker.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Click 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USE IT!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524000"/>
            <a:ext cx="53435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16200000" flipH="1">
            <a:off x="2247900" y="2628900"/>
            <a:ext cx="1066800" cy="533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Images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" y="6356350"/>
            <a:ext cx="86106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  	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447800"/>
            <a:ext cx="681786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447799"/>
            <a:ext cx="2057400" cy="40934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Click UPLOAD to find the picture you want to upload. </a:t>
            </a:r>
          </a:p>
          <a:p>
            <a:pPr algn="ctr"/>
            <a:r>
              <a:rPr lang="en-US" sz="2000" dirty="0" smtClean="0">
                <a:latin typeface="Comic Sans MS" pitchFamily="66" charset="0"/>
              </a:rPr>
              <a:t>LINK to find a picture on the Web and </a:t>
            </a:r>
          </a:p>
          <a:p>
            <a:pPr algn="ctr"/>
            <a:r>
              <a:rPr lang="en-US" sz="2000" dirty="0" smtClean="0">
                <a:latin typeface="Comic Sans MS" pitchFamily="66" charset="0"/>
              </a:rPr>
              <a:t>GRAB to take a picture.  </a:t>
            </a:r>
          </a:p>
          <a:p>
            <a:pPr algn="ctr"/>
            <a:r>
              <a:rPr lang="en-US" sz="2000" dirty="0" smtClean="0">
                <a:latin typeface="Comic Sans MS" pitchFamily="66" charset="0"/>
              </a:rPr>
              <a:t>A frame can be added around the picture. </a:t>
            </a:r>
          </a:p>
          <a:p>
            <a:pPr algn="ctr"/>
            <a:r>
              <a:rPr lang="en-US" sz="2000" dirty="0" smtClean="0">
                <a:latin typeface="Comic Sans MS" pitchFamily="66" charset="0"/>
              </a:rPr>
              <a:t>Click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USE IT!</a:t>
            </a:r>
            <a:endParaRPr lang="en-US" sz="2000" dirty="0">
              <a:latin typeface="Comic Sans MS" pitchFamily="66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6200000" flipH="1">
            <a:off x="1752600" y="2971800"/>
            <a:ext cx="914400" cy="304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Video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6106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 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3276" y="1371600"/>
            <a:ext cx="6990724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066800"/>
            <a:ext cx="2209800" cy="452431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Glogster contains many School Tube Videos to download.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UPLOAD a digital object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LINK a Web page or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GRAB to record.</a:t>
            </a:r>
          </a:p>
          <a:p>
            <a:pPr algn="ctr"/>
            <a:r>
              <a:rPr lang="en-US" sz="2400" dirty="0" smtClean="0">
                <a:latin typeface="Comic Sans MS" pitchFamily="66" charset="0"/>
              </a:rPr>
              <a:t>Click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USE IT!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828800" y="3276600"/>
            <a:ext cx="609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Sound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89916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 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0817" y="1371600"/>
            <a:ext cx="766318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685800"/>
            <a:ext cx="1676400" cy="5257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You can UPLOAD a saved audio file, LINK a sound on the Web, or GRAB (record) a sound.  Click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USE IT!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371600" y="36576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356350"/>
            <a:ext cx="83820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 	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629548" cy="623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88392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	 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268356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mic Sans MS" pitchFamily="66" charset="0"/>
              </a:rPr>
              <a:t>Saving your Glogster</a:t>
            </a:r>
            <a:endParaRPr lang="en-US" sz="3600" b="1" dirty="0">
              <a:latin typeface="Comic Sans MS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356350"/>
            <a:ext cx="88392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	 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956" y="1219200"/>
            <a:ext cx="6795444" cy="473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mic Sans MS" pitchFamily="66" charset="0"/>
              </a:rPr>
              <a:t>Adding Students to Class</a:t>
            </a:r>
            <a:endParaRPr lang="en-US" sz="3600" b="1" dirty="0">
              <a:latin typeface="Comic Sans MS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356350"/>
            <a:ext cx="86106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	 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143000"/>
            <a:ext cx="5791200" cy="478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mic Sans MS" pitchFamily="66" charset="0"/>
              </a:rPr>
              <a:t>Adding students to a class</a:t>
            </a:r>
            <a:endParaRPr lang="en-US" sz="3600" b="1" dirty="0">
              <a:latin typeface="Comic Sans MS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86868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	 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6638925" cy="4613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b="1" dirty="0" smtClean="0">
                <a:latin typeface="Comic Sans MS" pitchFamily="66" charset="0"/>
              </a:rPr>
              <a:t>Glogster is an online poster application.</a:t>
            </a:r>
          </a:p>
          <a:p>
            <a:pPr>
              <a:buNone/>
            </a:pPr>
            <a:endParaRPr lang="en-US" dirty="0" smtClean="0">
              <a:latin typeface="Curlz MT" pitchFamily="82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Comic Sans MS" pitchFamily="66" charset="0"/>
              </a:rPr>
              <a:t>Collaborative class projects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Comic Sans MS" pitchFamily="66" charset="0"/>
              </a:rPr>
              <a:t>School-level teacher management of students and classes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Comic Sans MS" pitchFamily="66" charset="0"/>
              </a:rPr>
              <a:t>Private and safe student environment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Comic Sans MS" pitchFamily="66" charset="0"/>
              </a:rPr>
              <a:t>Engage students in fun and creative activities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Comic Sans MS" pitchFamily="66" charset="0"/>
              </a:rPr>
              <a:t>National educational standards</a:t>
            </a:r>
          </a:p>
          <a:p>
            <a:pPr lvl="2"/>
            <a:endParaRPr lang="en-US" sz="3200" b="1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" y="6356350"/>
            <a:ext cx="85344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 	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Glogster EDU subaccounts for nickname Staycle:</a:t>
            </a:r>
            <a:br>
              <a:rPr lang="en-US" dirty="0" smtClean="0"/>
            </a:br>
            <a:r>
              <a:rPr lang="en-US" dirty="0" smtClean="0"/>
              <a:t>Generated Student's accounts: </a:t>
            </a:r>
          </a:p>
          <a:p>
            <a:r>
              <a:rPr lang="en-US" dirty="0" smtClean="0"/>
              <a:t>   Nickname: </a:t>
            </a:r>
            <a:r>
              <a:rPr lang="en-US" dirty="0" err="1" smtClean="0"/>
              <a:t>sekfnmn</a:t>
            </a:r>
            <a:r>
              <a:rPr lang="en-US" dirty="0" smtClean="0"/>
              <a:t>   Password: kce405db</a:t>
            </a:r>
            <a:br>
              <a:rPr lang="en-US" dirty="0" smtClean="0"/>
            </a:br>
            <a:r>
              <a:rPr lang="en-US" dirty="0" smtClean="0"/>
              <a:t>   First login link: </a:t>
            </a:r>
            <a:r>
              <a:rPr lang="en-US" dirty="0" smtClean="0">
                <a:hlinkClick r:id="rId2" action="ppaction://hlinkfile"/>
              </a:rPr>
              <a:t>http://edu.glogster.com/go/k13npk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  Nickname: shacw36   Password: uxmv5q88</a:t>
            </a:r>
            <a:br>
              <a:rPr lang="en-US" dirty="0" smtClean="0"/>
            </a:br>
            <a:r>
              <a:rPr lang="en-US" dirty="0" smtClean="0"/>
              <a:t>   First login link: </a:t>
            </a:r>
            <a:r>
              <a:rPr lang="en-US" dirty="0" smtClean="0">
                <a:hlinkClick r:id="rId3" action="ppaction://hlinkfile"/>
              </a:rPr>
              <a:t>http://edu.glogster.com/go/rbn8fx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  Nickname: sxa3qaa   Password: 36lhxuim</a:t>
            </a:r>
            <a:br>
              <a:rPr lang="en-US" dirty="0" smtClean="0"/>
            </a:br>
            <a:r>
              <a:rPr lang="en-US" dirty="0" smtClean="0"/>
              <a:t>   First login link: </a:t>
            </a:r>
            <a:r>
              <a:rPr lang="en-US" dirty="0" smtClean="0">
                <a:hlinkClick r:id="rId4" action="ppaction://hlinkfile"/>
              </a:rPr>
              <a:t>http://edu.glogster.com/go/o97l56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  Nickname: s8bm5e4   Password: 4ql3sxd6</a:t>
            </a:r>
            <a:br>
              <a:rPr lang="en-US" dirty="0" smtClean="0"/>
            </a:br>
            <a:r>
              <a:rPr lang="en-US" dirty="0" smtClean="0"/>
              <a:t>   First login link: </a:t>
            </a:r>
            <a:r>
              <a:rPr lang="en-US" dirty="0" smtClean="0">
                <a:hlinkClick r:id="rId5" action="ppaction://hlinkfile"/>
              </a:rPr>
              <a:t>http://edu.glogster.com/go/letskl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  Nickname: s4qrgx6   Password: 0xkx3bkm</a:t>
            </a:r>
            <a:br>
              <a:rPr lang="en-US" dirty="0" smtClean="0"/>
            </a:br>
            <a:r>
              <a:rPr lang="en-US" dirty="0" smtClean="0"/>
              <a:t>   First login link: </a:t>
            </a:r>
            <a:r>
              <a:rPr lang="en-US" dirty="0" smtClean="0">
                <a:hlinkClick r:id="rId6" action="ppaction://hlinkfile"/>
              </a:rPr>
              <a:t>http://edu.glogster.com/go/cx9zhg</a:t>
            </a:r>
            <a:r>
              <a:rPr lang="en-US" dirty="0" smtClean="0"/>
              <a:t>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Thanks,</a:t>
            </a:r>
            <a:br>
              <a:rPr lang="en-US" dirty="0" smtClean="0"/>
            </a:br>
            <a:r>
              <a:rPr lang="en-US" dirty="0" smtClean="0"/>
              <a:t>The Glogster team :)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" y="6356350"/>
            <a:ext cx="83820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	 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0"/>
            <a:ext cx="8153400" cy="6126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>
                <a:latin typeface="Comic Sans MS" pitchFamily="66" charset="0"/>
              </a:rPr>
              <a:t>A Glogster can include</a:t>
            </a:r>
            <a:r>
              <a:rPr lang="en-US" dirty="0" smtClean="0">
                <a:latin typeface="Comic Sans MS" pitchFamily="66" charset="0"/>
              </a:rPr>
              <a:t>:</a:t>
            </a:r>
          </a:p>
          <a:p>
            <a:pPr>
              <a:buNone/>
            </a:pPr>
            <a:endParaRPr lang="en-US" dirty="0" smtClean="0">
              <a:latin typeface="Curlz MT" pitchFamily="82" charset="0"/>
            </a:endParaRPr>
          </a:p>
          <a:p>
            <a:pPr lvl="2">
              <a:buFont typeface="Courier New" pitchFamily="49" charset="0"/>
              <a:buChar char="o"/>
            </a:pPr>
            <a:r>
              <a:rPr lang="en-US" sz="3200" dirty="0" smtClean="0">
                <a:latin typeface="Curlz MT" pitchFamily="82" charset="0"/>
              </a:rPr>
              <a:t> </a:t>
            </a:r>
            <a:r>
              <a:rPr lang="en-US" sz="3600" dirty="0" smtClean="0">
                <a:latin typeface="Comic Sans MS" pitchFamily="66" charset="0"/>
              </a:rPr>
              <a:t>photographs</a:t>
            </a:r>
          </a:p>
          <a:p>
            <a:pPr lvl="2">
              <a:buFont typeface="Courier New" pitchFamily="49" charset="0"/>
              <a:buChar char="o"/>
            </a:pPr>
            <a:r>
              <a:rPr lang="en-US" sz="3600" dirty="0" smtClean="0">
                <a:latin typeface="Comic Sans MS" pitchFamily="66" charset="0"/>
              </a:rPr>
              <a:t> images </a:t>
            </a:r>
          </a:p>
          <a:p>
            <a:pPr lvl="2">
              <a:buFont typeface="Courier New" pitchFamily="49" charset="0"/>
              <a:buChar char="o"/>
            </a:pPr>
            <a:r>
              <a:rPr lang="en-US" sz="3600" dirty="0" smtClean="0">
                <a:latin typeface="Comic Sans MS" pitchFamily="66" charset="0"/>
              </a:rPr>
              <a:t> graphics </a:t>
            </a:r>
          </a:p>
          <a:p>
            <a:pPr lvl="2">
              <a:buFont typeface="Courier New" pitchFamily="49" charset="0"/>
              <a:buChar char="o"/>
            </a:pPr>
            <a:r>
              <a:rPr lang="en-US" sz="3600" dirty="0" smtClean="0">
                <a:latin typeface="Comic Sans MS" pitchFamily="66" charset="0"/>
              </a:rPr>
              <a:t> video files </a:t>
            </a:r>
          </a:p>
          <a:p>
            <a:pPr lvl="2">
              <a:buFont typeface="Courier New" pitchFamily="49" charset="0"/>
              <a:buChar char="o"/>
            </a:pPr>
            <a:r>
              <a:rPr lang="en-US" sz="3600" dirty="0" smtClean="0">
                <a:latin typeface="Comic Sans MS" pitchFamily="66" charset="0"/>
              </a:rPr>
              <a:t> sound files</a:t>
            </a:r>
          </a:p>
          <a:p>
            <a:pPr lvl="2">
              <a:buFont typeface="Courier New" pitchFamily="49" charset="0"/>
              <a:buChar char="o"/>
            </a:pPr>
            <a:r>
              <a:rPr lang="en-US" sz="3600" dirty="0" smtClean="0">
                <a:latin typeface="Comic Sans MS" pitchFamily="66" charset="0"/>
              </a:rPr>
              <a:t> Hyperlinks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356350"/>
            <a:ext cx="81534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	 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600200"/>
          </a:xfrm>
        </p:spPr>
        <p:txBody>
          <a:bodyPr>
            <a:noAutofit/>
          </a:bodyPr>
          <a:lstStyle/>
          <a:p>
            <a:r>
              <a:rPr lang="en-US" altLang="zh-CN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  <a:hlinkClick r:id="rId3"/>
              </a:rPr>
              <a:t>General Glogster</a:t>
            </a:r>
            <a:endParaRPr lang="zh-CN" altLang="en-US" sz="40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21135" t="-1983" r="23729"/>
          <a:stretch>
            <a:fillRect/>
          </a:stretch>
        </p:blipFill>
        <p:spPr bwMode="auto">
          <a:xfrm>
            <a:off x="1632284" y="1322680"/>
            <a:ext cx="4692316" cy="4879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8839200" cy="39687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 	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7162800" y="4572000"/>
            <a:ext cx="1752599" cy="1219200"/>
          </a:xfrm>
          <a:prstGeom prst="wedgeRoundRectCallout">
            <a:avLst>
              <a:gd name="adj1" fmla="val -110893"/>
              <a:gd name="adj2" fmla="val -20687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Text with a frame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7239000" y="2362200"/>
            <a:ext cx="1295400" cy="1295400"/>
          </a:xfrm>
          <a:prstGeom prst="wedgeRoundRectCallout">
            <a:avLst>
              <a:gd name="adj1" fmla="val -125086"/>
              <a:gd name="adj2" fmla="val 27749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Video</a:t>
            </a:r>
            <a:endParaRPr 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152400" y="1447800"/>
            <a:ext cx="1295400" cy="1295400"/>
          </a:xfrm>
          <a:prstGeom prst="wedgeRectCallout">
            <a:avLst>
              <a:gd name="adj1" fmla="val 211184"/>
              <a:gd name="adj2" fmla="val 5958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Graphics</a:t>
            </a:r>
            <a:endParaRPr lang="en-US" sz="2400" dirty="0"/>
          </a:p>
        </p:txBody>
      </p:sp>
      <p:sp>
        <p:nvSpPr>
          <p:cNvPr id="11" name="Rectangular Callout 10"/>
          <p:cNvSpPr/>
          <p:nvPr/>
        </p:nvSpPr>
        <p:spPr>
          <a:xfrm>
            <a:off x="228600" y="3124200"/>
            <a:ext cx="1295400" cy="914400"/>
          </a:xfrm>
          <a:prstGeom prst="wedgeRectCallout">
            <a:avLst>
              <a:gd name="adj1" fmla="val 114914"/>
              <a:gd name="adj2" fmla="val 403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Wall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>
                <a:latin typeface="Comic Sans MS" pitchFamily="66" charset="0"/>
              </a:rPr>
              <a:t>First Register</a:t>
            </a:r>
            <a:endParaRPr lang="zh-CN" altLang="en-US" b="1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8229600" cy="43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356350"/>
            <a:ext cx="85344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 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7315200" y="9144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 smtClean="0">
                <a:latin typeface="Comic Sans MS" pitchFamily="66" charset="0"/>
              </a:rPr>
              <a:t>Create a New Glog</a:t>
            </a:r>
            <a:endParaRPr lang="zh-CN" altLang="en-US" sz="4000" b="1" dirty="0">
              <a:latin typeface="Comic Sans MS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356350"/>
            <a:ext cx="83058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	 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95908"/>
            <a:ext cx="8229600" cy="273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6200000" flipH="1">
            <a:off x="2095500" y="2857500"/>
            <a:ext cx="35052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86868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 	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95400"/>
            <a:ext cx="71009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ular Callout 4"/>
          <p:cNvSpPr/>
          <p:nvPr/>
        </p:nvSpPr>
        <p:spPr>
          <a:xfrm>
            <a:off x="685800" y="0"/>
            <a:ext cx="8153400" cy="1219200"/>
          </a:xfrm>
          <a:prstGeom prst="wedgeRectCallout">
            <a:avLst>
              <a:gd name="adj1" fmla="val -12896"/>
              <a:gd name="adj2" fmla="val 6019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smtClean="0">
                <a:latin typeface="Comic Sans MS" pitchFamily="66" charset="0"/>
              </a:rPr>
              <a:t>When you first open your Glog it is only identified with a number.  Click in the box and give your Glog a name.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400800" cy="15240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800" b="1" dirty="0" smtClean="0">
                <a:latin typeface="Curlz MT" pitchFamily="82" charset="0"/>
              </a:rPr>
              <a:t/>
            </a:r>
            <a:br>
              <a:rPr lang="en-US" sz="2800" b="1" dirty="0" smtClean="0">
                <a:latin typeface="Curlz MT" pitchFamily="82" charset="0"/>
              </a:rPr>
            </a:br>
            <a:r>
              <a:rPr lang="en-US" sz="2800" dirty="0" smtClean="0">
                <a:latin typeface="Curlz MT" pitchFamily="82" charset="0"/>
              </a:rPr>
              <a:t> </a:t>
            </a:r>
            <a:endParaRPr lang="en-US" sz="2800" dirty="0">
              <a:latin typeface="Curlz MT" pitchFamily="8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88392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	 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3915" y="1295400"/>
            <a:ext cx="8050085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914400"/>
            <a:ext cx="1981200" cy="5257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Begin with the “Wall” tool to select a background.</a:t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 smtClean="0">
                <a:latin typeface="Comic Sans MS" pitchFamily="66" charset="0"/>
              </a:rPr>
              <a:t>Once other page elements have been added, the wall cannot be </a:t>
            </a:r>
            <a:r>
              <a:rPr lang="en-US" sz="2400" dirty="0" smtClean="0">
                <a:latin typeface="Comic Sans MS" pitchFamily="66" charset="0"/>
              </a:rPr>
              <a:t>changed.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228600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omic Sans MS" pitchFamily="66" charset="0"/>
              </a:rPr>
              <a:t>Background</a:t>
            </a:r>
            <a:endParaRPr lang="en-US" sz="3200" b="1" dirty="0">
              <a:latin typeface="Comic Sans MS" pitchFamily="66" charset="0"/>
            </a:endParaRPr>
          </a:p>
        </p:txBody>
      </p:sp>
      <p:cxnSp>
        <p:nvCxnSpPr>
          <p:cNvPr id="8" name="Straight Arrow Connector 7"/>
          <p:cNvCxnSpPr>
            <a:stCxn id="5" idx="3"/>
          </p:cNvCxnSpPr>
          <p:nvPr/>
        </p:nvCxnSpPr>
        <p:spPr>
          <a:xfrm>
            <a:off x="1981200" y="3543300"/>
            <a:ext cx="457200" cy="7239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8915400" cy="365125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Staycle Duplichan	    Jeff Davis Curriculum Technical Assistant 	  staycle.duplichan@jdpsbk12.org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752600"/>
            <a:ext cx="45053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19288">
            <a:off x="430784" y="2890665"/>
            <a:ext cx="2862407" cy="136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57200" y="304800"/>
            <a:ext cx="114300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This button opens to the following button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600200" y="2057400"/>
            <a:ext cx="21336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05000" y="457200"/>
            <a:ext cx="134972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Bring </a:t>
            </a:r>
            <a:r>
              <a:rPr lang="en-US" dirty="0" smtClean="0"/>
              <a:t>image </a:t>
            </a:r>
            <a:endParaRPr lang="en-US" dirty="0" smtClean="0"/>
          </a:p>
          <a:p>
            <a:r>
              <a:rPr lang="en-US" dirty="0" smtClean="0"/>
              <a:t>Forward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514600" y="1143000"/>
            <a:ext cx="17526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429000" y="228600"/>
            <a:ext cx="10668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Place image</a:t>
            </a:r>
            <a:endParaRPr lang="en-US" dirty="0" smtClean="0"/>
          </a:p>
          <a:p>
            <a:r>
              <a:rPr lang="en-US" dirty="0" smtClean="0"/>
              <a:t>Behind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rot="16200000" flipH="1">
            <a:off x="3543300" y="1104900"/>
            <a:ext cx="121920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572000" y="381000"/>
            <a:ext cx="9144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Copy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30" idx="2"/>
          </p:cNvCxnSpPr>
          <p:nvPr/>
        </p:nvCxnSpPr>
        <p:spPr>
          <a:xfrm rot="5400000">
            <a:off x="4261366" y="1289566"/>
            <a:ext cx="1307068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096000" y="457200"/>
            <a:ext cx="9906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Cancel</a:t>
            </a:r>
          </a:p>
          <a:p>
            <a:r>
              <a:rPr lang="en-US" dirty="0" smtClean="0"/>
              <a:t>changes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rot="10800000" flipV="1">
            <a:off x="5029200" y="1219200"/>
            <a:ext cx="12954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943600" y="3352800"/>
            <a:ext cx="2890535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Remove page element by </a:t>
            </a:r>
          </a:p>
          <a:p>
            <a:r>
              <a:rPr lang="en-US" dirty="0" smtClean="0"/>
              <a:t>s</a:t>
            </a:r>
            <a:r>
              <a:rPr lang="en-US" dirty="0" smtClean="0"/>
              <a:t>electing </a:t>
            </a:r>
            <a:r>
              <a:rPr lang="en-US" dirty="0" smtClean="0"/>
              <a:t>it and then </a:t>
            </a:r>
            <a:r>
              <a:rPr lang="en-US" dirty="0" smtClean="0"/>
              <a:t>clicking </a:t>
            </a:r>
          </a:p>
          <a:p>
            <a:r>
              <a:rPr lang="en-US" dirty="0" smtClean="0"/>
              <a:t>the Trash can.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 rot="16200000" flipV="1">
            <a:off x="5143500" y="2552700"/>
            <a:ext cx="10668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4" idx="2"/>
          </p:cNvCxnSpPr>
          <p:nvPr/>
        </p:nvCxnSpPr>
        <p:spPr>
          <a:xfrm rot="16200000" flipH="1">
            <a:off x="400913" y="2686913"/>
            <a:ext cx="1293674" cy="3810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0" y="5105400"/>
            <a:ext cx="91440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Choose  color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143000" y="5105400"/>
            <a:ext cx="1066800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Link a Web page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362200" y="5105400"/>
            <a:ext cx="106680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Change font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581400" y="5029200"/>
            <a:ext cx="160020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Change title  effects</a:t>
            </a:r>
            <a:endParaRPr lang="en-US" dirty="0"/>
          </a:p>
        </p:txBody>
      </p:sp>
      <p:cxnSp>
        <p:nvCxnSpPr>
          <p:cNvPr id="49" name="Straight Arrow Connector 48"/>
          <p:cNvCxnSpPr>
            <a:stCxn id="44" idx="0"/>
          </p:cNvCxnSpPr>
          <p:nvPr/>
        </p:nvCxnSpPr>
        <p:spPr>
          <a:xfrm rot="5400000" flipH="1" flipV="1">
            <a:off x="342900" y="4000500"/>
            <a:ext cx="1219200" cy="990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 flipH="1" flipV="1">
            <a:off x="1104900" y="4305300"/>
            <a:ext cx="12192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6" idx="0"/>
          </p:cNvCxnSpPr>
          <p:nvPr/>
        </p:nvCxnSpPr>
        <p:spPr>
          <a:xfrm rot="16200000" flipV="1">
            <a:off x="1981200" y="4191000"/>
            <a:ext cx="13716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47" idx="0"/>
          </p:cNvCxnSpPr>
          <p:nvPr/>
        </p:nvCxnSpPr>
        <p:spPr>
          <a:xfrm rot="16200000" flipV="1">
            <a:off x="2914650" y="3562350"/>
            <a:ext cx="1295400" cy="16383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nea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linear</Template>
  <TotalTime>551</TotalTime>
  <Words>347</Words>
  <Application>Microsoft Office PowerPoint</Application>
  <PresentationFormat>On-screen Show (4:3)</PresentationFormat>
  <Paragraphs>100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linear</vt:lpstr>
      <vt:lpstr>Poster yourself with GLOGSTER</vt:lpstr>
      <vt:lpstr>Slide 2</vt:lpstr>
      <vt:lpstr>Slide 3</vt:lpstr>
      <vt:lpstr>General Glogster</vt:lpstr>
      <vt:lpstr>First Register</vt:lpstr>
      <vt:lpstr>Create a New Glog</vt:lpstr>
      <vt:lpstr>Slide 7</vt:lpstr>
      <vt:lpstr>  </vt:lpstr>
      <vt:lpstr>Slide 9</vt:lpstr>
      <vt:lpstr>Graphics</vt:lpstr>
      <vt:lpstr>TEXT</vt:lpstr>
      <vt:lpstr>Images</vt:lpstr>
      <vt:lpstr>Video</vt:lpstr>
      <vt:lpstr>Sound</vt:lpstr>
      <vt:lpstr>Slide 15</vt:lpstr>
      <vt:lpstr>Slide 16</vt:lpstr>
      <vt:lpstr>Saving your Glogster</vt:lpstr>
      <vt:lpstr>Adding Students to Class</vt:lpstr>
      <vt:lpstr>Adding students to a class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GLOGSTER</dc:title>
  <dc:creator>staycle</dc:creator>
  <cp:lastModifiedBy>staycle</cp:lastModifiedBy>
  <cp:revision>84</cp:revision>
  <dcterms:created xsi:type="dcterms:W3CDTF">2010-10-16T18:22:33Z</dcterms:created>
  <dcterms:modified xsi:type="dcterms:W3CDTF">2011-02-21T15:21:36Z</dcterms:modified>
</cp:coreProperties>
</file>